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8" r:id="rId6"/>
    <p:sldId id="259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5717-B20D-4A6E-9768-741EE50A522A}" type="datetimeFigureOut">
              <a:rPr lang="es-ES" smtClean="0"/>
              <a:t>27/04/2020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30966-3221-40D3-8310-D80DDE7A7F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5717-B20D-4A6E-9768-741EE50A522A}" type="datetimeFigureOut">
              <a:rPr lang="es-ES" smtClean="0"/>
              <a:t>27/04/2020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30966-3221-40D3-8310-D80DDE7A7F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5717-B20D-4A6E-9768-741EE50A522A}" type="datetimeFigureOut">
              <a:rPr lang="es-ES" smtClean="0"/>
              <a:t>27/04/2020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30966-3221-40D3-8310-D80DDE7A7F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5717-B20D-4A6E-9768-741EE50A522A}" type="datetimeFigureOut">
              <a:rPr lang="es-ES" smtClean="0"/>
              <a:t>27/04/2020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30966-3221-40D3-8310-D80DDE7A7F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5717-B20D-4A6E-9768-741EE50A522A}" type="datetimeFigureOut">
              <a:rPr lang="es-ES" smtClean="0"/>
              <a:t>27/04/2020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30966-3221-40D3-8310-D80DDE7A7F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5717-B20D-4A6E-9768-741EE50A522A}" type="datetimeFigureOut">
              <a:rPr lang="es-ES" smtClean="0"/>
              <a:t>27/04/2020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30966-3221-40D3-8310-D80DDE7A7F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5717-B20D-4A6E-9768-741EE50A522A}" type="datetimeFigureOut">
              <a:rPr lang="es-ES" smtClean="0"/>
              <a:t>27/04/2020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30966-3221-40D3-8310-D80DDE7A7F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5717-B20D-4A6E-9768-741EE50A522A}" type="datetimeFigureOut">
              <a:rPr lang="es-ES" smtClean="0"/>
              <a:t>27/04/2020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30966-3221-40D3-8310-D80DDE7A7F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5717-B20D-4A6E-9768-741EE50A522A}" type="datetimeFigureOut">
              <a:rPr lang="es-ES" smtClean="0"/>
              <a:t>27/04/2020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30966-3221-40D3-8310-D80DDE7A7F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5717-B20D-4A6E-9768-741EE50A522A}" type="datetimeFigureOut">
              <a:rPr lang="es-ES" smtClean="0"/>
              <a:t>27/04/2020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30966-3221-40D3-8310-D80DDE7A7F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5717-B20D-4A6E-9768-741EE50A522A}" type="datetimeFigureOut">
              <a:rPr lang="es-ES" smtClean="0"/>
              <a:t>27/04/2020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30966-3221-40D3-8310-D80DDE7A7FB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35717-B20D-4A6E-9768-741EE50A522A}" type="datetimeFigureOut">
              <a:rPr lang="es-ES" smtClean="0"/>
              <a:t>27/04/2020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30966-3221-40D3-8310-D80DDE7A7FB7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9063" y="1169988"/>
            <a:ext cx="6364287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biosegurid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61913"/>
            <a:ext cx="6500834" cy="638345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5763" y="1109663"/>
            <a:ext cx="5830887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0500" y="1960563"/>
            <a:ext cx="6221413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1438" y="1389063"/>
            <a:ext cx="6459537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3863" y="836613"/>
            <a:ext cx="5754687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Presentación en pantalla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 de Windows</dc:creator>
  <cp:lastModifiedBy>Usuario de Windows</cp:lastModifiedBy>
  <cp:revision>1</cp:revision>
  <dcterms:created xsi:type="dcterms:W3CDTF">2020-04-27T11:26:03Z</dcterms:created>
  <dcterms:modified xsi:type="dcterms:W3CDTF">2020-04-27T11:34:32Z</dcterms:modified>
</cp:coreProperties>
</file>